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B6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1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26D4E-6E43-2D4C-90AC-50690549D5CE}" type="datetimeFigureOut">
              <a:rPr lang="en-US" smtClean="0"/>
              <a:t>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C767-679C-524F-B8E1-F76F3187C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72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26D4E-6E43-2D4C-90AC-50690549D5CE}" type="datetimeFigureOut">
              <a:rPr lang="en-US" smtClean="0"/>
              <a:t>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C767-679C-524F-B8E1-F76F3187C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82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26D4E-6E43-2D4C-90AC-50690549D5CE}" type="datetimeFigureOut">
              <a:rPr lang="en-US" smtClean="0"/>
              <a:t>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C767-679C-524F-B8E1-F76F3187C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6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26D4E-6E43-2D4C-90AC-50690549D5CE}" type="datetimeFigureOut">
              <a:rPr lang="en-US" smtClean="0"/>
              <a:t>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C767-679C-524F-B8E1-F76F3187C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75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26D4E-6E43-2D4C-90AC-50690549D5CE}" type="datetimeFigureOut">
              <a:rPr lang="en-US" smtClean="0"/>
              <a:t>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C767-679C-524F-B8E1-F76F3187C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01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26D4E-6E43-2D4C-90AC-50690549D5CE}" type="datetimeFigureOut">
              <a:rPr lang="en-US" smtClean="0"/>
              <a:t>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C767-679C-524F-B8E1-F76F3187C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95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26D4E-6E43-2D4C-90AC-50690549D5CE}" type="datetimeFigureOut">
              <a:rPr lang="en-US" smtClean="0"/>
              <a:t>2/8/15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C767-679C-524F-B8E1-F76F3187C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74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26D4E-6E43-2D4C-90AC-50690549D5CE}" type="datetimeFigureOut">
              <a:rPr lang="en-US" smtClean="0"/>
              <a:t>2/8/15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C767-679C-524F-B8E1-F76F3187C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5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26D4E-6E43-2D4C-90AC-50690549D5CE}" type="datetimeFigureOut">
              <a:rPr lang="en-US" smtClean="0"/>
              <a:t>2/8/15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C767-679C-524F-B8E1-F76F3187C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10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26D4E-6E43-2D4C-90AC-50690549D5CE}" type="datetimeFigureOut">
              <a:rPr lang="en-US" smtClean="0"/>
              <a:t>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C767-679C-524F-B8E1-F76F3187C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40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26D4E-6E43-2D4C-90AC-50690549D5CE}" type="datetimeFigureOut">
              <a:rPr lang="en-US" smtClean="0"/>
              <a:t>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C767-679C-524F-B8E1-F76F3187C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47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26D4E-6E43-2D4C-90AC-50690549D5CE}" type="datetimeFigureOut">
              <a:rPr lang="en-US" smtClean="0"/>
              <a:t>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0C767-679C-524F-B8E1-F76F3187C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88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2667000" y="1676400"/>
            <a:ext cx="4038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 smtClean="0">
                <a:solidFill>
                  <a:schemeClr val="bg1"/>
                </a:solidFill>
                <a:cs typeface="Arial" charset="0"/>
              </a:rPr>
              <a:t>Event</a:t>
            </a:r>
            <a:r>
              <a:rPr lang="en-US" sz="2000" dirty="0" smtClean="0">
                <a:solidFill>
                  <a:schemeClr val="bg1"/>
                </a:solidFill>
                <a:cs typeface="Arial" charset="0"/>
              </a:rPr>
              <a:t>, Date</a:t>
            </a:r>
            <a:endParaRPr lang="en-US" sz="2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2057400" y="609600"/>
            <a:ext cx="533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solidFill>
                  <a:schemeClr val="bg1"/>
                </a:solidFill>
                <a:cs typeface="Arial" charset="0"/>
              </a:rPr>
              <a:t>Center for Dark Energy </a:t>
            </a:r>
            <a:br>
              <a:rPr lang="en-US" sz="3200">
                <a:solidFill>
                  <a:schemeClr val="bg1"/>
                </a:solidFill>
                <a:cs typeface="Arial" charset="0"/>
              </a:rPr>
            </a:br>
            <a:r>
              <a:rPr lang="en-US" sz="3200">
                <a:solidFill>
                  <a:schemeClr val="bg1"/>
                </a:solidFill>
                <a:cs typeface="Arial" charset="0"/>
              </a:rPr>
              <a:t>Biosphere Investigations</a:t>
            </a:r>
          </a:p>
        </p:txBody>
      </p:sp>
      <p:pic>
        <p:nvPicPr>
          <p:cNvPr id="6" name="Picture 9" descr="C-DEBIlogo4_EEE_whtxt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33400"/>
            <a:ext cx="16192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2514600"/>
            <a:ext cx="9144000" cy="3932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82880" bIns="18288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1200">
              <a:solidFill>
                <a:schemeClr val="bg1"/>
              </a:solidFill>
              <a:cs typeface="Arial" charset="0"/>
            </a:endParaRPr>
          </a:p>
          <a:p>
            <a:pPr algn="ctr" eaLnBrk="1" hangingPunct="1"/>
            <a:endParaRPr lang="en-US" sz="3200">
              <a:solidFill>
                <a:srgbClr val="000000"/>
              </a:solidFill>
              <a:cs typeface="Arial" charset="0"/>
            </a:endParaRPr>
          </a:p>
          <a:p>
            <a:pPr algn="ctr" eaLnBrk="1" hangingPunct="1"/>
            <a:endParaRPr lang="en-US" sz="1600">
              <a:solidFill>
                <a:srgbClr val="000000"/>
              </a:solidFill>
              <a:cs typeface="Arial" charset="0"/>
            </a:endParaRPr>
          </a:p>
          <a:p>
            <a:pPr algn="ctr" eaLnBrk="1" hangingPunct="1"/>
            <a:endParaRPr lang="en-US" sz="3200">
              <a:solidFill>
                <a:srgbClr val="000000"/>
              </a:solidFill>
              <a:cs typeface="Arial" charset="0"/>
            </a:endParaRPr>
          </a:p>
          <a:p>
            <a:pPr algn="ctr" eaLnBrk="1" hangingPunct="1"/>
            <a:r>
              <a:rPr lang="en-US" sz="3200">
                <a:solidFill>
                  <a:srgbClr val="000000"/>
                </a:solidFill>
                <a:cs typeface="Arial" charset="0"/>
              </a:rPr>
              <a:t/>
            </a:r>
            <a:br>
              <a:rPr lang="en-US" sz="3200">
                <a:solidFill>
                  <a:srgbClr val="000000"/>
                </a:solidFill>
                <a:cs typeface="Arial" charset="0"/>
              </a:rPr>
            </a:br>
            <a:r>
              <a:rPr lang="en-US" sz="3200">
                <a:solidFill>
                  <a:srgbClr val="000000"/>
                </a:solidFill>
                <a:cs typeface="Arial" charset="0"/>
              </a:rPr>
              <a:t/>
            </a:r>
            <a:br>
              <a:rPr lang="en-US" sz="3200">
                <a:solidFill>
                  <a:srgbClr val="000000"/>
                </a:solidFill>
                <a:cs typeface="Arial" charset="0"/>
              </a:rPr>
            </a:br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0" y="2514600"/>
            <a:ext cx="9144000" cy="3932238"/>
          </a:xfrm>
          <a:prstGeom prst="rect">
            <a:avLst/>
          </a:prstGeom>
          <a:solidFill>
            <a:srgbClr val="76B630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82880" bIns="18288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9" name="Picture 8" descr="nsf1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3" y="646113"/>
            <a:ext cx="1403350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0"/>
          <p:cNvSpPr txBox="1">
            <a:spLocks noChangeArrowheads="1"/>
          </p:cNvSpPr>
          <p:nvPr/>
        </p:nvSpPr>
        <p:spPr bwMode="auto">
          <a:xfrm>
            <a:off x="228600" y="2667000"/>
            <a:ext cx="8686800" cy="3657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82880" bIns="18288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1200" dirty="0">
              <a:solidFill>
                <a:schemeClr val="bg1"/>
              </a:solidFill>
              <a:cs typeface="Arial" charset="0"/>
            </a:endParaRPr>
          </a:p>
          <a:p>
            <a:pPr algn="ctr" eaLnBrk="1" hangingPunct="1"/>
            <a:endParaRPr lang="en-US" sz="3200" dirty="0" smtClean="0">
              <a:solidFill>
                <a:srgbClr val="000000"/>
              </a:solidFill>
              <a:cs typeface="Arial" charset="0"/>
            </a:endParaRPr>
          </a:p>
          <a:p>
            <a:pPr algn="ctr" eaLnBrk="1" hangingPunct="1"/>
            <a:endParaRPr lang="en-US" sz="32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/>
            <a:r>
              <a:rPr lang="en-US" sz="3200" dirty="0" smtClean="0">
                <a:solidFill>
                  <a:srgbClr val="000000"/>
                </a:solidFill>
                <a:cs typeface="Arial" charset="0"/>
              </a:rPr>
              <a:t>Title</a:t>
            </a:r>
          </a:p>
          <a:p>
            <a:pPr algn="ctr" eaLnBrk="1" hangingPunct="1"/>
            <a:r>
              <a:rPr lang="en-US" sz="3200" dirty="0" smtClean="0">
                <a:solidFill>
                  <a:srgbClr val="000000"/>
                </a:solidFill>
                <a:cs typeface="Arial" charset="0"/>
              </a:rPr>
              <a:t>Author, Institution</a:t>
            </a:r>
            <a:endParaRPr lang="en-US" sz="32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695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B63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143000"/>
            <a:ext cx="8686800" cy="4953000"/>
          </a:xfrm>
          <a:prstGeom prst="rect">
            <a:avLst/>
          </a:prstGeom>
          <a:solidFill>
            <a:srgbClr val="FFFFFF"/>
          </a:solidFill>
          <a:effectLst/>
        </p:spPr>
        <p:txBody>
          <a:bodyPr lIns="274320" tIns="182880" rIns="274320" bIns="18288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600" dirty="0" smtClean="0">
                <a:solidFill>
                  <a:srgbClr val="000000"/>
                </a:solidFill>
                <a:latin typeface="Arial"/>
                <a:cs typeface="Arial"/>
              </a:rPr>
              <a:t>Subtitle</a:t>
            </a:r>
            <a:endParaRPr lang="en-US" sz="26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eaLnBrk="1" hangingPunct="1">
              <a:defRPr/>
            </a:pPr>
            <a:endParaRPr lang="en-US" sz="1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eaLnBrk="1" hangingPunct="1"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Text:</a:t>
            </a:r>
            <a:endParaRPr lang="en-US" sz="1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 eaLnBrk="1" hangingPunct="1">
              <a:buFontTx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Peas</a:t>
            </a:r>
          </a:p>
          <a:p>
            <a:pPr marL="285750" indent="-285750" eaLnBrk="1" hangingPunct="1">
              <a:buFontTx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Carrots</a:t>
            </a:r>
          </a:p>
          <a:p>
            <a:pPr marL="285750" indent="-285750" eaLnBrk="1" hangingPunct="1">
              <a:buFontTx/>
              <a:buChar char="•"/>
              <a:defRPr/>
            </a:pPr>
            <a:endParaRPr lang="en-US" sz="1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eaLnBrk="1" hangingPunct="1">
              <a:defRPr/>
            </a:pPr>
            <a:endParaRPr lang="en-US" sz="18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0" y="6288088"/>
            <a:ext cx="9144000" cy="569912"/>
            <a:chOff x="0" y="5982761"/>
            <a:chExt cx="9144000" cy="570445"/>
          </a:xfrm>
        </p:grpSpPr>
        <p:sp>
          <p:nvSpPr>
            <p:cNvPr id="4" name="Rectangle 3"/>
            <p:cNvSpPr/>
            <p:nvPr/>
          </p:nvSpPr>
          <p:spPr>
            <a:xfrm>
              <a:off x="0" y="5982761"/>
              <a:ext cx="9144000" cy="570445"/>
            </a:xfrm>
            <a:prstGeom prst="rect">
              <a:avLst/>
            </a:prstGeom>
            <a:solidFill>
              <a:srgbClr val="1919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" name="Picture 32" descr="C-DEBIlogo3sq.psd"/>
            <p:cNvPicPr>
              <a:picLocks noChangeAspect="1"/>
            </p:cNvPicPr>
            <p:nvPr/>
          </p:nvPicPr>
          <p:blipFill>
            <a:blip r:embed="rId2">
              <a:lum bright="-6000" contras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6046792"/>
              <a:ext cx="430765" cy="43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35"/>
          <p:cNvSpPr txBox="1">
            <a:spLocks noChangeArrowheads="1"/>
          </p:cNvSpPr>
          <p:nvPr/>
        </p:nvSpPr>
        <p:spPr bwMode="auto">
          <a:xfrm>
            <a:off x="576263" y="6434138"/>
            <a:ext cx="150664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300" dirty="0" smtClean="0">
                <a:solidFill>
                  <a:schemeClr val="bg1"/>
                </a:solidFill>
                <a:cs typeface="Arial" charset="0"/>
              </a:rPr>
              <a:t>Last name, TITLE</a:t>
            </a:r>
            <a:endParaRPr lang="en-US" sz="13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33400" y="228600"/>
            <a:ext cx="807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smtClean="0">
                <a:cs typeface="Arial" charset="0"/>
              </a:rPr>
              <a:t>Title</a:t>
            </a:r>
            <a:endParaRPr lang="en-US" sz="3600" b="1" dirty="0">
              <a:cs typeface="Arial" charset="0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7944067" y="6434138"/>
            <a:ext cx="61097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300" dirty="0" smtClean="0">
                <a:solidFill>
                  <a:schemeClr val="bg1"/>
                </a:solidFill>
                <a:cs typeface="Arial" charset="0"/>
              </a:rPr>
              <a:t>Event</a:t>
            </a:r>
            <a:endParaRPr lang="en-US" sz="1300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9" name="Picture 13" descr="nsf1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175" y="6353175"/>
            <a:ext cx="4460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36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22</Words>
  <Application>Microsoft Macintosh PowerPoint</Application>
  <PresentationFormat>On-screen Show (4:3)</PresentationFormat>
  <Paragraphs>20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Rosalynn Sylvan</cp:lastModifiedBy>
  <cp:revision>7</cp:revision>
  <dcterms:created xsi:type="dcterms:W3CDTF">2015-01-27T17:26:56Z</dcterms:created>
  <dcterms:modified xsi:type="dcterms:W3CDTF">2015-02-09T07:53:08Z</dcterms:modified>
  <cp:category/>
</cp:coreProperties>
</file>